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A4337-CECD-457F-9726-72DA83134BA7}" type="datetimeFigureOut">
              <a:rPr lang="pt-BR" smtClean="0"/>
              <a:t>15/04/2019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4EDD3-76AF-4C2B-88D1-36D0D67046A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88307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A4337-CECD-457F-9726-72DA83134BA7}" type="datetimeFigureOut">
              <a:rPr lang="pt-BR" smtClean="0"/>
              <a:t>15/04/2019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4EDD3-76AF-4C2B-88D1-36D0D67046A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05529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A4337-CECD-457F-9726-72DA83134BA7}" type="datetimeFigureOut">
              <a:rPr lang="pt-BR" smtClean="0"/>
              <a:t>15/04/2019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4EDD3-76AF-4C2B-88D1-36D0D67046A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40817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A4337-CECD-457F-9726-72DA83134BA7}" type="datetimeFigureOut">
              <a:rPr lang="pt-BR" smtClean="0"/>
              <a:t>15/04/2019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4EDD3-76AF-4C2B-88D1-36D0D67046A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82808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A4337-CECD-457F-9726-72DA83134BA7}" type="datetimeFigureOut">
              <a:rPr lang="pt-BR" smtClean="0"/>
              <a:t>15/04/2019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4EDD3-76AF-4C2B-88D1-36D0D67046A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12766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A4337-CECD-457F-9726-72DA83134BA7}" type="datetimeFigureOut">
              <a:rPr lang="pt-BR" smtClean="0"/>
              <a:t>15/04/2019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4EDD3-76AF-4C2B-88D1-36D0D67046A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9330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A4337-CECD-457F-9726-72DA83134BA7}" type="datetimeFigureOut">
              <a:rPr lang="pt-BR" smtClean="0"/>
              <a:t>15/04/2019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4EDD3-76AF-4C2B-88D1-36D0D67046A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19792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A4337-CECD-457F-9726-72DA83134BA7}" type="datetimeFigureOut">
              <a:rPr lang="pt-BR" smtClean="0"/>
              <a:t>15/04/2019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4EDD3-76AF-4C2B-88D1-36D0D67046A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90875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A4337-CECD-457F-9726-72DA83134BA7}" type="datetimeFigureOut">
              <a:rPr lang="pt-BR" smtClean="0"/>
              <a:t>15/04/2019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4EDD3-76AF-4C2B-88D1-36D0D67046A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1448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A4337-CECD-457F-9726-72DA83134BA7}" type="datetimeFigureOut">
              <a:rPr lang="pt-BR" smtClean="0"/>
              <a:t>15/04/2019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4EDD3-76AF-4C2B-88D1-36D0D67046A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47653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A4337-CECD-457F-9726-72DA83134BA7}" type="datetimeFigureOut">
              <a:rPr lang="pt-BR" smtClean="0"/>
              <a:t>15/04/2019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4EDD3-76AF-4C2B-88D1-36D0D67046A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47456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4A4337-CECD-457F-9726-72DA83134BA7}" type="datetimeFigureOut">
              <a:rPr lang="pt-BR" smtClean="0"/>
              <a:t>15/04/2019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04EDD3-76AF-4C2B-88D1-36D0D67046A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27342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57068" y="2489133"/>
            <a:ext cx="6858000" cy="1000588"/>
          </a:xfrm>
        </p:spPr>
        <p:txBody>
          <a:bodyPr anchor="t">
            <a:normAutofit/>
          </a:bodyPr>
          <a:lstStyle/>
          <a:p>
            <a:r>
              <a:rPr lang="pt-BR" sz="3500" dirty="0">
                <a:latin typeface="Arial" panose="020B0604020202020204" pitchFamily="34" charset="0"/>
                <a:cs typeface="Arial" panose="020B0604020202020204" pitchFamily="34" charset="0"/>
              </a:rPr>
              <a:t>TÍTULO DO TRABALHO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57068" y="3770142"/>
            <a:ext cx="6858000" cy="774644"/>
          </a:xfrm>
        </p:spPr>
        <p:txBody>
          <a:bodyPr>
            <a:normAutofit/>
          </a:bodyPr>
          <a:lstStyle/>
          <a:p>
            <a:r>
              <a:rPr lang="pt-BR" sz="2000" dirty="0"/>
              <a:t>NOME DO AUTOR; NOME DOS COAUTORES;</a:t>
            </a:r>
          </a:p>
        </p:txBody>
      </p:sp>
      <p:sp>
        <p:nvSpPr>
          <p:cNvPr id="15" name="CaixaDeTexto 14"/>
          <p:cNvSpPr txBox="1"/>
          <p:nvPr/>
        </p:nvSpPr>
        <p:spPr>
          <a:xfrm>
            <a:off x="2261968" y="5614432"/>
            <a:ext cx="464820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350" dirty="0"/>
              <a:t>Instituição (Logo)</a:t>
            </a:r>
          </a:p>
        </p:txBody>
      </p:sp>
      <p:sp>
        <p:nvSpPr>
          <p:cNvPr id="16" name="CaixaDeTexto 15"/>
          <p:cNvSpPr txBox="1"/>
          <p:nvPr/>
        </p:nvSpPr>
        <p:spPr>
          <a:xfrm>
            <a:off x="2261968" y="4929568"/>
            <a:ext cx="464820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350" dirty="0"/>
              <a:t>EIXO: Conforme regimento científico.</a:t>
            </a:r>
          </a:p>
        </p:txBody>
      </p:sp>
    </p:spTree>
    <p:extLst>
      <p:ext uri="{BB962C8B-B14F-4D97-AF65-F5344CB8AC3E}">
        <p14:creationId xmlns:p14="http://schemas.microsoft.com/office/powerpoint/2010/main" val="40859098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82191" y="1505346"/>
            <a:ext cx="8579618" cy="548537"/>
          </a:xfrm>
        </p:spPr>
        <p:txBody>
          <a:bodyPr anchor="t">
            <a:normAutofit fontScale="90000"/>
          </a:bodyPr>
          <a:lstStyle/>
          <a:p>
            <a:pPr algn="l">
              <a:lnSpc>
                <a:spcPct val="100000"/>
              </a:lnSpc>
            </a:pPr>
            <a:r>
              <a:rPr lang="pt-BR" sz="3000" dirty="0"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82191" y="2409540"/>
            <a:ext cx="8579618" cy="4075666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pt-BR" sz="2500" dirty="0">
                <a:latin typeface="Arial" panose="020B0604020202020204" pitchFamily="34" charset="0"/>
                <a:cs typeface="Arial" panose="020B0604020202020204" pitchFamily="34" charset="0"/>
              </a:rPr>
              <a:t>Desenvolver aqui o conteúdo.................................</a:t>
            </a:r>
          </a:p>
        </p:txBody>
      </p:sp>
    </p:spTree>
    <p:extLst>
      <p:ext uri="{BB962C8B-B14F-4D97-AF65-F5344CB8AC3E}">
        <p14:creationId xmlns:p14="http://schemas.microsoft.com/office/powerpoint/2010/main" val="17703895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82191" y="1505346"/>
            <a:ext cx="8579618" cy="548537"/>
          </a:xfrm>
        </p:spPr>
        <p:txBody>
          <a:bodyPr anchor="t">
            <a:normAutofit fontScale="90000"/>
          </a:bodyPr>
          <a:lstStyle/>
          <a:p>
            <a:pPr algn="l">
              <a:lnSpc>
                <a:spcPct val="100000"/>
              </a:lnSpc>
            </a:pPr>
            <a:r>
              <a:rPr lang="pt-BR" sz="3000" dirty="0">
                <a:latin typeface="Arial" panose="020B0604020202020204" pitchFamily="34" charset="0"/>
                <a:cs typeface="Arial" panose="020B0604020202020204" pitchFamily="34" charset="0"/>
              </a:rPr>
              <a:t>METODOLOGIA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82191" y="2409540"/>
            <a:ext cx="8579618" cy="4075666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pt-BR" sz="2500" dirty="0">
                <a:latin typeface="Arial" panose="020B0604020202020204" pitchFamily="34" charset="0"/>
                <a:cs typeface="Arial" panose="020B0604020202020204" pitchFamily="34" charset="0"/>
              </a:rPr>
              <a:t>Desenvolver aqui o conteúdo.................................</a:t>
            </a:r>
          </a:p>
        </p:txBody>
      </p:sp>
    </p:spTree>
    <p:extLst>
      <p:ext uri="{BB962C8B-B14F-4D97-AF65-F5344CB8AC3E}">
        <p14:creationId xmlns:p14="http://schemas.microsoft.com/office/powerpoint/2010/main" val="3375962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82191" y="1505346"/>
            <a:ext cx="8579618" cy="548537"/>
          </a:xfrm>
        </p:spPr>
        <p:txBody>
          <a:bodyPr anchor="t">
            <a:normAutofit fontScale="90000"/>
          </a:bodyPr>
          <a:lstStyle/>
          <a:p>
            <a:pPr algn="l">
              <a:lnSpc>
                <a:spcPct val="100000"/>
              </a:lnSpc>
            </a:pPr>
            <a:r>
              <a:rPr lang="pt-BR" sz="3000" dirty="0">
                <a:latin typeface="Arial" panose="020B0604020202020204" pitchFamily="34" charset="0"/>
                <a:cs typeface="Arial" panose="020B0604020202020204" pitchFamily="34" charset="0"/>
              </a:rPr>
              <a:t>DISCUSSÃO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82191" y="2409540"/>
            <a:ext cx="8579618" cy="4075666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pt-BR" sz="2500" dirty="0">
                <a:latin typeface="Arial" panose="020B0604020202020204" pitchFamily="34" charset="0"/>
                <a:cs typeface="Arial" panose="020B0604020202020204" pitchFamily="34" charset="0"/>
              </a:rPr>
              <a:t>Desenvolver aqui o conteúdo.................................</a:t>
            </a:r>
          </a:p>
        </p:txBody>
      </p:sp>
    </p:spTree>
    <p:extLst>
      <p:ext uri="{BB962C8B-B14F-4D97-AF65-F5344CB8AC3E}">
        <p14:creationId xmlns:p14="http://schemas.microsoft.com/office/powerpoint/2010/main" val="20505833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82191" y="1505346"/>
            <a:ext cx="8579618" cy="548537"/>
          </a:xfrm>
        </p:spPr>
        <p:txBody>
          <a:bodyPr anchor="t">
            <a:normAutofit fontScale="90000"/>
          </a:bodyPr>
          <a:lstStyle/>
          <a:p>
            <a:pPr algn="l">
              <a:lnSpc>
                <a:spcPct val="100000"/>
              </a:lnSpc>
            </a:pPr>
            <a:r>
              <a:rPr lang="pt-BR" sz="3000" dirty="0">
                <a:latin typeface="Arial" panose="020B0604020202020204" pitchFamily="34" charset="0"/>
                <a:cs typeface="Arial" panose="020B0604020202020204" pitchFamily="34" charset="0"/>
              </a:rPr>
              <a:t>CONCLUSÃO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82191" y="2409540"/>
            <a:ext cx="8579618" cy="4075666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pt-BR" sz="2500" dirty="0">
                <a:latin typeface="Arial" panose="020B0604020202020204" pitchFamily="34" charset="0"/>
                <a:cs typeface="Arial" panose="020B0604020202020204" pitchFamily="34" charset="0"/>
              </a:rPr>
              <a:t>Desenvolver aqui o conteúdo.................................</a:t>
            </a:r>
          </a:p>
        </p:txBody>
      </p:sp>
    </p:spTree>
    <p:extLst>
      <p:ext uri="{BB962C8B-B14F-4D97-AF65-F5344CB8AC3E}">
        <p14:creationId xmlns:p14="http://schemas.microsoft.com/office/powerpoint/2010/main" val="13836047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82191" y="1505346"/>
            <a:ext cx="8579618" cy="548537"/>
          </a:xfrm>
        </p:spPr>
        <p:txBody>
          <a:bodyPr anchor="t">
            <a:normAutofit fontScale="90000"/>
          </a:bodyPr>
          <a:lstStyle/>
          <a:p>
            <a:pPr algn="l">
              <a:lnSpc>
                <a:spcPct val="100000"/>
              </a:lnSpc>
            </a:pPr>
            <a:r>
              <a:rPr lang="pt-BR" sz="3000" dirty="0">
                <a:latin typeface="Arial" panose="020B0604020202020204" pitchFamily="34" charset="0"/>
                <a:cs typeface="Arial" panose="020B0604020202020204" pitchFamily="34" charset="0"/>
              </a:rPr>
              <a:t>REFERÊNCIAS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82191" y="2409540"/>
            <a:ext cx="8579618" cy="4075666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pt-BR" sz="2500" dirty="0">
                <a:latin typeface="Arial" panose="020B0604020202020204" pitchFamily="34" charset="0"/>
                <a:cs typeface="Arial" panose="020B0604020202020204" pitchFamily="34" charset="0"/>
              </a:rPr>
              <a:t>Desenvolver aqui o conteúdo.................................</a:t>
            </a:r>
          </a:p>
        </p:txBody>
      </p:sp>
    </p:spTree>
    <p:extLst>
      <p:ext uri="{BB962C8B-B14F-4D97-AF65-F5344CB8AC3E}">
        <p14:creationId xmlns:p14="http://schemas.microsoft.com/office/powerpoint/2010/main" val="118138367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</TotalTime>
  <Words>51</Words>
  <Application>Microsoft Office PowerPoint</Application>
  <PresentationFormat>Apresentação na tela (4:3)</PresentationFormat>
  <Paragraphs>14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do Office</vt:lpstr>
      <vt:lpstr>TÍTULO DO TRABALHO</vt:lpstr>
      <vt:lpstr>INTRODUÇÃO</vt:lpstr>
      <vt:lpstr>METODOLOGIA</vt:lpstr>
      <vt:lpstr>DISCUSSÃO</vt:lpstr>
      <vt:lpstr>CONCLUSÃO</vt:lpstr>
      <vt:lpstr>REFERÊNCIAS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DO TRABALHO</dc:title>
  <dc:creator>Thiago Barroso</dc:creator>
  <cp:lastModifiedBy>Thiago Barroso</cp:lastModifiedBy>
  <cp:revision>5</cp:revision>
  <dcterms:created xsi:type="dcterms:W3CDTF">2016-02-28T23:51:51Z</dcterms:created>
  <dcterms:modified xsi:type="dcterms:W3CDTF">2019-04-15T21:04:15Z</dcterms:modified>
</cp:coreProperties>
</file>