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30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52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8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80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76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3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79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87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44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6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45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A4337-CECD-457F-9726-72DA83134BA7}" type="datetimeFigureOut">
              <a:rPr lang="pt-BR" smtClean="0"/>
              <a:t>15/04/2019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EDD3-76AF-4C2B-88D1-36D0D67046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34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7068" y="2489133"/>
            <a:ext cx="6858000" cy="1000588"/>
          </a:xfrm>
        </p:spPr>
        <p:txBody>
          <a:bodyPr anchor="t">
            <a:normAutofit/>
          </a:bodyPr>
          <a:lstStyle/>
          <a:p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7068" y="3770142"/>
            <a:ext cx="6858000" cy="774644"/>
          </a:xfrm>
        </p:spPr>
        <p:txBody>
          <a:bodyPr>
            <a:normAutofit/>
          </a:bodyPr>
          <a:lstStyle/>
          <a:p>
            <a:r>
              <a:rPr lang="pt-BR" sz="2000" dirty="0"/>
              <a:t>NOME DO AUTOR; NOME DOS COAUTORES;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261968" y="5614432"/>
            <a:ext cx="4648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Instituição (Logo)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261968" y="4929568"/>
            <a:ext cx="4648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EIXO: Conforme regimento científico.</a:t>
            </a:r>
          </a:p>
        </p:txBody>
      </p:sp>
    </p:spTree>
    <p:extLst>
      <p:ext uri="{BB962C8B-B14F-4D97-AF65-F5344CB8AC3E}">
        <p14:creationId xmlns:p14="http://schemas.microsoft.com/office/powerpoint/2010/main" val="408590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191" y="1505346"/>
            <a:ext cx="8579618" cy="548537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191" y="2409540"/>
            <a:ext cx="8579618" cy="40756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Desenvolver aqui o conteúdo.................................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77038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191" y="1505346"/>
            <a:ext cx="8579618" cy="548537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191" y="2409540"/>
            <a:ext cx="8579618" cy="40756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Desenvolver aqui o conteúdo.................................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3759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191" y="1505346"/>
            <a:ext cx="8579618" cy="548537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191" y="2409540"/>
            <a:ext cx="8579618" cy="40756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Desenvolver aqui o conteúdo.................................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05058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191" y="1505346"/>
            <a:ext cx="8579618" cy="548537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191" y="2409540"/>
            <a:ext cx="8579618" cy="40756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Desenvolver aqui o conteúdo.................................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38360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191" y="1505346"/>
            <a:ext cx="8579618" cy="548537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191" y="2409540"/>
            <a:ext cx="8579618" cy="407566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Desenvolver aqui o conteúdo.................................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181383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51</Words>
  <Application>Microsoft Office PowerPoint</Application>
  <PresentationFormat>Apresentação na tela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TÍTULO DO TRABALHO</vt:lpstr>
      <vt:lpstr>INTRODUÇÃO</vt:lpstr>
      <vt:lpstr>METODOLOGIA</vt:lpstr>
      <vt:lpstr>DISCUSSÃO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Thiago Barroso</dc:creator>
  <cp:lastModifiedBy>Thiago Barroso</cp:lastModifiedBy>
  <cp:revision>5</cp:revision>
  <dcterms:created xsi:type="dcterms:W3CDTF">2016-02-28T23:51:51Z</dcterms:created>
  <dcterms:modified xsi:type="dcterms:W3CDTF">2019-04-15T21:04:38Z</dcterms:modified>
</cp:coreProperties>
</file>